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3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3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8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80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5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6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8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6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4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37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D5F1-2D4B-4DCC-98F6-EC23EE808BEA}" type="datetimeFigureOut">
              <a:rPr lang="fr-FR" smtClean="0"/>
              <a:t>04/05/2015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96EC-3D62-4ABC-B30D-ADBDC4A41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03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x0171\Desktop\Vallée blanche\a cani rando avec chiens de      traîneau à la ferrière isè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8627"/>
            <a:ext cx="5092030" cy="67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9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ITO\III. Pôle animation et services\III.4-Animations des acteurs\III.4.1.PARTENAIRES\III.4.1.15. Forum hébergeurs\2015\Les Inédits de l'été\Présentations Films\Clos de la vallée blanche\i rando  cani      traîneau 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ITO\III. Pôle animation et services\III.4-Animations des acteurs\III.4.1.PARTENAIRES\III.4.1.15. Forum hébergeurs\2015\Les Inédits de l'été\Présentations Films\Clos de la vallée blanche\j cani trottinett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ITO\III. Pôle animation et services\III.4-Animations des acteurs\III.4.1.PARTENAIRES\III.4.1.15. Forum hébergeurs\2015\Les Inédits de l'été\Présentations Films\Clos de la vallée blanche\k cani trotti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4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ITO\III. Pôle animation et services\III.4-Animations des acteurs\III.4.1.PARTENAIRES\III.4.1.15. Forum hébergeurs\2015\Les Inédits de l'été\Présentations Films\Clos de la vallée blanche\l cani trotti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7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ITO\III. Pôle animation et services\III.4-Animations des acteurs\III.4.1.PARTENAIRES\III.4.1.15. Forum hébergeurs\2015\Les Inédits de l'été\Présentations Films\Clos de la vallée blanche\m visite      guid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ITO\III. Pôle animation et services\III.4-Animations des acteurs\III.4.1.PARTENAIRES\III.4.1.15. Forum hébergeurs\2015\Les Inédits de l'été\Présentations Films\Clos de la vallée blanche\n visite      guid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4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ITO\III. Pôle animation et services\III.4-Animations des acteurs\III.4.1.PARTENAIRES\III.4.1.15. Forum hébergeurs\2015\Les Inédits de l'été\Présentations Films\Clos de la vallée blanche\o visite      guid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384"/>
            <a:ext cx="5184576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36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ITO\III. Pôle animation et services\III.4-Animations des acteurs\III.4.1.PARTENAIRES\III.4.1.15. Forum hébergeurs\2015\Les Inédits de l'été\Présentations Films\Clos de la vallée blanche\p visite      guid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3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x0171\Desktop\Vallée blanche\b cani rando conduite de chiens de      traîneaux en isère à la ferriè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7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x0171\Desktop\Vallée blanche\c cani      randonn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x0171\Desktop\Vallée blanche\d cani      randonné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6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x0171\Desktop\Vallée blanche\e gite perrin  2014 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4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x0171\Desktop\Vallée blanche\f cani      traîneau attelage éventail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x0171\Desktop\Vallée blanche\g rando  cani      traîneau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1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x0171\Desktop\Vallée blanche\h cani      traîneau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5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x0171\Desktop\Vallée blanche\h cani      traîn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40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Général de l'Isère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Jacob Virginie</dc:creator>
  <cp:lastModifiedBy>Jacob Virginie</cp:lastModifiedBy>
  <cp:revision>2</cp:revision>
  <dcterms:created xsi:type="dcterms:W3CDTF">2015-05-04T06:43:33Z</dcterms:created>
  <dcterms:modified xsi:type="dcterms:W3CDTF">2015-05-04T07:01:29Z</dcterms:modified>
</cp:coreProperties>
</file>